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448" r:id="rId3"/>
    <p:sldId id="2451" r:id="rId5"/>
    <p:sldId id="262" r:id="rId6"/>
    <p:sldId id="2460" r:id="rId7"/>
    <p:sldId id="2457" r:id="rId8"/>
    <p:sldId id="2454" r:id="rId9"/>
    <p:sldId id="2436" r:id="rId10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9757"/>
    <a:srgbClr val="01023B"/>
    <a:srgbClr val="898989"/>
    <a:srgbClr val="2F3342"/>
    <a:srgbClr val="A53F52"/>
    <a:srgbClr val="2C21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5033" autoAdjust="0"/>
  </p:normalViewPr>
  <p:slideViewPr>
    <p:cSldViewPr snapToGrid="0">
      <p:cViewPr varScale="1">
        <p:scale>
          <a:sx n="83" d="100"/>
          <a:sy n="83" d="100"/>
        </p:scale>
        <p:origin x="369" y="39"/>
      </p:cViewPr>
      <p:guideLst>
        <p:guide orient="horz" pos="1992"/>
        <p:guide pos="3838"/>
        <p:guide orient="horz" pos="1416"/>
      </p:guideLst>
    </p:cSldViewPr>
  </p:slideViewPr>
  <p:outlineViewPr>
    <p:cViewPr>
      <p:scale>
        <a:sx n="33" d="100"/>
        <a:sy n="33" d="100"/>
      </p:scale>
      <p:origin x="0" y="-5189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-8722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3B3662A-0BC8-4946-95F7-A417EFF47D45}" type="datetime1">
              <a:rPr lang="fr-FR" smtClean="0"/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fr-FR" smtClean="0"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jpeg>
</file>

<file path=ppt/media/image12.jpeg>
</file>

<file path=ppt/media/image13.png>
</file>

<file path=ppt/media/image14.wdp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01DB9C-7D45-48E3-9809-D583EE85E0C9}" type="datetime1">
              <a:rPr lang="fr-FR" smtClean="0"/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Modifiez les styles du texte du masque</a:t>
            </a:r>
            <a:endParaRPr lang="fr-FR" noProof="0"/>
          </a:p>
          <a:p>
            <a:pPr lvl="1" rtl="0"/>
            <a:r>
              <a:rPr lang="fr-FR" noProof="0"/>
              <a:t>Deuxième niveau</a:t>
            </a:r>
            <a:endParaRPr lang="fr-FR" noProof="0"/>
          </a:p>
          <a:p>
            <a:pPr lvl="2" rtl="0"/>
            <a:r>
              <a:rPr lang="fr-FR" noProof="0"/>
              <a:t>Troisième niveau</a:t>
            </a:r>
            <a:endParaRPr lang="fr-FR" noProof="0"/>
          </a:p>
          <a:p>
            <a:pPr lvl="3" rtl="0"/>
            <a:r>
              <a:rPr lang="fr-FR" noProof="0"/>
              <a:t>Quatrième niveau</a:t>
            </a:r>
            <a:endParaRPr lang="fr-FR" noProof="0"/>
          </a:p>
          <a:p>
            <a:pPr lvl="4" rtl="0"/>
            <a:r>
              <a:rPr lang="fr-FR" noProof="0"/>
              <a:t>Cinquième niveau</a:t>
            </a:r>
            <a:endParaRPr lang="fr-FR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fr-FR" noProof="0" smtClean="0"/>
            </a:fld>
            <a:endParaRPr lang="fr-F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fr-FR" smtClean="0"/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fr-FR" noProof="0"/>
              <a:t>Modifiez les styles du texte</a:t>
            </a:r>
            <a:endParaRPr lang="fr-FR" noProof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/>
            </a:lvl1pPr>
          </a:lstStyle>
          <a:p>
            <a:pPr rtl="0"/>
            <a:r>
              <a:rPr lang="fr-FR" spc="300" noProof="0"/>
              <a:t>RAPPORT ANNUEL</a:t>
            </a:r>
            <a:endParaRPr lang="fr-FR" spc="300" noProof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/>
            </a:lvl1pPr>
          </a:lstStyle>
          <a:p>
            <a:pPr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écapitulati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’image 8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58000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16" name="Espace réservé du contenu 8"/>
          <p:cNvSpPr>
            <a:spLocks noGrp="1"/>
          </p:cNvSpPr>
          <p:nvPr>
            <p:ph idx="1" hasCustomPrompt="1"/>
          </p:nvPr>
        </p:nvSpPr>
        <p:spPr>
          <a:xfrm>
            <a:off x="6096000" y="1661160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fr-FR" sz="1600" noProof="0">
                <a:cs typeface="Biome Light" panose="020B0303030204020804" pitchFamily="34" charset="0"/>
              </a:rPr>
              <a:t>Cliquez pour modifier les styles du texte du masque.</a:t>
            </a:r>
            <a:endParaRPr lang="fr-FR" sz="1600" noProof="0">
              <a:cs typeface="Biome Light" panose="020B0303030204020804" pitchFamily="34" charset="0"/>
            </a:endParaRPr>
          </a:p>
          <a:p>
            <a:pPr marL="0" indent="0" rtl="0">
              <a:buNone/>
            </a:pPr>
            <a:endParaRPr lang="fr-FR" noProof="0"/>
          </a:p>
        </p:txBody>
      </p:sp>
      <p:sp>
        <p:nvSpPr>
          <p:cNvPr id="17" name="Espace réservé du numéro de diapositive 70"/>
          <p:cNvSpPr txBox="1"/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/>
          </a:p>
        </p:txBody>
      </p:sp>
      <p:sp>
        <p:nvSpPr>
          <p:cNvPr id="2" name="Rectangle 1"/>
          <p:cNvSpPr/>
          <p:nvPr userDrawn="1"/>
        </p:nvSpPr>
        <p:spPr>
          <a:xfrm>
            <a:off x="6107044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rmetu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6" name="Titre 5"/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Autofit/>
          </a:bodyPr>
          <a:lstStyle/>
          <a:p>
            <a:pPr rtl="0"/>
            <a:r>
              <a:rPr lang="fr-FR" sz="4000" spc="300" noProof="0"/>
              <a:t>Modifiez le style du titre</a:t>
            </a:r>
            <a:endParaRPr lang="fr-FR" sz="4000" spc="300" noProof="0"/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137992"/>
            <a:ext cx="5167313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  <p:sp>
        <p:nvSpPr>
          <p:cNvPr id="31" name="Espace réservé du texte 13"/>
          <p:cNvSpPr>
            <a:spLocks noGrp="1"/>
          </p:cNvSpPr>
          <p:nvPr>
            <p:ph type="body" sz="quarter" idx="16" hasCustomPrompt="1"/>
          </p:nvPr>
        </p:nvSpPr>
        <p:spPr>
          <a:xfrm>
            <a:off x="588194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fr-FR" noProof="0"/>
              <a:t>CLIQUEZ POUR MODIFIER</a:t>
            </a:r>
            <a:endParaRPr lang="fr-FR" noProof="0"/>
          </a:p>
        </p:txBody>
      </p:sp>
      <p:sp>
        <p:nvSpPr>
          <p:cNvPr id="32" name="Espace réservé du texte 13"/>
          <p:cNvSpPr>
            <a:spLocks noGrp="1"/>
          </p:cNvSpPr>
          <p:nvPr>
            <p:ph type="body" sz="quarter" idx="17" hasCustomPrompt="1"/>
          </p:nvPr>
        </p:nvSpPr>
        <p:spPr>
          <a:xfrm>
            <a:off x="4563664" y="3893330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  <p:sp>
        <p:nvSpPr>
          <p:cNvPr id="33" name="Espace réservé du texte 13"/>
          <p:cNvSpPr>
            <a:spLocks noGrp="1"/>
          </p:cNvSpPr>
          <p:nvPr>
            <p:ph type="body" sz="quarter" idx="18" hasCustomPrompt="1"/>
          </p:nvPr>
        </p:nvSpPr>
        <p:spPr>
          <a:xfrm>
            <a:off x="8539138" y="3903126"/>
            <a:ext cx="3064668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  <p:sp>
        <p:nvSpPr>
          <p:cNvPr id="34" name="Espace réservé d’image en ligne 33"/>
          <p:cNvSpPr>
            <a:spLocks noGrp="1"/>
          </p:cNvSpPr>
          <p:nvPr>
            <p:ph type="clipArt" sz="quarter" idx="19" hasCustomPrompt="1"/>
          </p:nvPr>
        </p:nvSpPr>
        <p:spPr>
          <a:xfrm>
            <a:off x="1754768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fr-FR" noProof="0"/>
              <a:t>Icône</a:t>
            </a:r>
            <a:endParaRPr lang="fr-FR" noProof="0"/>
          </a:p>
        </p:txBody>
      </p:sp>
      <p:sp>
        <p:nvSpPr>
          <p:cNvPr id="35" name="Espace réservé d’image en ligne 33"/>
          <p:cNvSpPr>
            <a:spLocks noGrp="1"/>
          </p:cNvSpPr>
          <p:nvPr>
            <p:ph type="clipArt" sz="quarter" idx="20" hasCustomPrompt="1"/>
          </p:nvPr>
        </p:nvSpPr>
        <p:spPr>
          <a:xfrm>
            <a:off x="5730240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fr-FR" noProof="0"/>
              <a:t>Icône</a:t>
            </a:r>
            <a:endParaRPr lang="fr-FR" noProof="0"/>
          </a:p>
        </p:txBody>
      </p:sp>
      <p:sp>
        <p:nvSpPr>
          <p:cNvPr id="36" name="Espace réservé d’image en ligne 33"/>
          <p:cNvSpPr>
            <a:spLocks noGrp="1"/>
          </p:cNvSpPr>
          <p:nvPr>
            <p:ph type="clipArt" sz="quarter" idx="21" hasCustomPrompt="1"/>
          </p:nvPr>
        </p:nvSpPr>
        <p:spPr>
          <a:xfrm>
            <a:off x="9705712" y="3098985"/>
            <a:ext cx="731520" cy="731520"/>
          </a:xfrm>
        </p:spPr>
        <p:txBody>
          <a:bodyPr rtlCol="0">
            <a:noAutofit/>
          </a:bodyPr>
          <a:lstStyle>
            <a:lvl1pPr marL="0" indent="0">
              <a:buNone/>
              <a:defRPr/>
            </a:lvl1pPr>
          </a:lstStyle>
          <a:p>
            <a:pPr rtl="0"/>
            <a:r>
              <a:rPr lang="fr-FR" noProof="0"/>
              <a:t>Icône</a:t>
            </a:r>
            <a:endParaRPr lang="fr-FR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7068819" y="642927"/>
            <a:ext cx="4846320" cy="1435947"/>
          </a:xfrm>
        </p:spPr>
        <p:txBody>
          <a:bodyPr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5400" baseline="0"/>
            </a:lvl1pPr>
          </a:lstStyle>
          <a:p>
            <a:pPr rtl="0"/>
            <a:r>
              <a:rPr lang="fr-FR" noProof="0"/>
              <a:t>Titre</a:t>
            </a:r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68820" y="2078875"/>
            <a:ext cx="4114800" cy="3798888"/>
          </a:xfrm>
        </p:spPr>
        <p:txBody>
          <a:bodyPr rtlCol="0">
            <a:noAutofit/>
          </a:bodyPr>
          <a:lstStyle>
            <a:lvl1pPr marL="0" indent="0">
              <a:buNone/>
              <a:defRPr sz="1800" spc="300"/>
            </a:lvl1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  <p:sp>
        <p:nvSpPr>
          <p:cNvPr id="3" name="Rectangle 2"/>
          <p:cNvSpPr/>
          <p:nvPr userDrawn="1"/>
        </p:nvSpPr>
        <p:spPr>
          <a:xfrm>
            <a:off x="7068820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du texte 19"/>
          <p:cNvSpPr>
            <a:spLocks noGrp="1"/>
          </p:cNvSpPr>
          <p:nvPr>
            <p:ph type="body" sz="quarter" idx="16" hasCustomPrompt="1"/>
          </p:nvPr>
        </p:nvSpPr>
        <p:spPr>
          <a:xfrm>
            <a:off x="6225539" y="1546138"/>
            <a:ext cx="4023360" cy="464871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spc="300" baseline="0" dirty="0">
                <a:solidFill>
                  <a:schemeClr val="lt1"/>
                </a:solidFill>
              </a:defRPr>
            </a:lvl1pPr>
          </a:lstStyle>
          <a:p>
            <a:pPr marL="0" lvl="0" algn="ctr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  <p:sp>
        <p:nvSpPr>
          <p:cNvPr id="9" name="Espace réservé d’image 8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416550" cy="6846932"/>
          </a:xfr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1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16" name="Espace réservé du contenu 8"/>
          <p:cNvSpPr>
            <a:spLocks noGrp="1"/>
          </p:cNvSpPr>
          <p:nvPr>
            <p:ph idx="1" hasCustomPrompt="1"/>
          </p:nvPr>
        </p:nvSpPr>
        <p:spPr>
          <a:xfrm>
            <a:off x="6096000" y="2799617"/>
            <a:ext cx="4646246" cy="2218585"/>
          </a:xfrm>
        </p:spPr>
        <p:txBody>
          <a:bodyPr rtlCol="0">
            <a:noAutofit/>
          </a:bodyPr>
          <a:lstStyle>
            <a:lvl1pPr>
              <a:defRPr/>
            </a:lvl1pPr>
          </a:lstStyle>
          <a:p>
            <a:pPr marL="0" indent="0" rtl="0">
              <a:lnSpc>
                <a:spcPct val="100000"/>
              </a:lnSpc>
              <a:buNone/>
            </a:pPr>
            <a:r>
              <a:rPr lang="fr-FR" sz="1600" noProof="0">
                <a:cs typeface="Biome Light" panose="020B0303030204020804" pitchFamily="34" charset="0"/>
              </a:rPr>
              <a:t>Cliquez pour modifier les styles du texte du masque.</a:t>
            </a:r>
            <a:endParaRPr lang="fr-FR" sz="1600" noProof="0">
              <a:cs typeface="Biome Light" panose="020B0303030204020804" pitchFamily="34" charset="0"/>
            </a:endParaRPr>
          </a:p>
          <a:p>
            <a:pPr marL="0" indent="0" rtl="0">
              <a:buNone/>
            </a:pPr>
            <a:endParaRPr lang="fr-FR" noProof="0"/>
          </a:p>
        </p:txBody>
      </p:sp>
      <p:sp>
        <p:nvSpPr>
          <p:cNvPr id="17" name="Espace réservé du numéro de diapositive 70"/>
          <p:cNvSpPr txBox="1"/>
          <p:nvPr userDrawn="1"/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5999" y="612037"/>
            <a:ext cx="5897218" cy="884238"/>
          </a:xfrm>
        </p:spPr>
        <p:txBody>
          <a:bodyPr lIns="91440" rIns="91440" rtlCol="0" anchor="t">
            <a:noAutofit/>
          </a:bodyPr>
          <a:lstStyle>
            <a:lvl1pPr algn="l">
              <a:lnSpc>
                <a:spcPct val="150000"/>
              </a:lnSpc>
              <a:spcBef>
                <a:spcPts val="1000"/>
              </a:spcBef>
              <a:defRPr sz="32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ut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’image 10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096000" cy="686792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-1" fmla="*/ 0 w 6096000"/>
              <a:gd name="connsiteY0-2" fmla="*/ 0 h 6858000"/>
              <a:gd name="connsiteX1-3" fmla="*/ 6096000 w 6096000"/>
              <a:gd name="connsiteY1-4" fmla="*/ 0 h 6858000"/>
              <a:gd name="connsiteX2-5" fmla="*/ 4242487 w 6096000"/>
              <a:gd name="connsiteY2-6" fmla="*/ 6833286 h 6858000"/>
              <a:gd name="connsiteX3-7" fmla="*/ 0 w 6096000"/>
              <a:gd name="connsiteY3-8" fmla="*/ 6858000 h 6858000"/>
              <a:gd name="connsiteX4-9" fmla="*/ 0 w 6096000"/>
              <a:gd name="connsiteY4-10" fmla="*/ 0 h 6858000"/>
              <a:gd name="connsiteX0-11" fmla="*/ 0 w 6096000"/>
              <a:gd name="connsiteY0-12" fmla="*/ 0 h 6867922"/>
              <a:gd name="connsiteX1-13" fmla="*/ 6096000 w 6096000"/>
              <a:gd name="connsiteY1-14" fmla="*/ 0 h 6867922"/>
              <a:gd name="connsiteX2-15" fmla="*/ 4228633 w 6096000"/>
              <a:gd name="connsiteY2-16" fmla="*/ 6867922 h 6867922"/>
              <a:gd name="connsiteX3-17" fmla="*/ 0 w 6096000"/>
              <a:gd name="connsiteY3-18" fmla="*/ 6858000 h 6867922"/>
              <a:gd name="connsiteX4-19" fmla="*/ 0 w 6096000"/>
              <a:gd name="connsiteY4-20" fmla="*/ 0 h 686792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096000" h="6867922">
                <a:moveTo>
                  <a:pt x="0" y="0"/>
                </a:moveTo>
                <a:lnTo>
                  <a:pt x="6096000" y="0"/>
                </a:lnTo>
                <a:lnTo>
                  <a:pt x="4228633" y="686792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/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8" name="Titre 1"/>
          <p:cNvSpPr>
            <a:spLocks noGrp="1"/>
          </p:cNvSpPr>
          <p:nvPr>
            <p:ph type="title" hasCustomPrompt="1"/>
          </p:nvPr>
        </p:nvSpPr>
        <p:spPr>
          <a:xfrm>
            <a:off x="6096000" y="2262871"/>
            <a:ext cx="5251450" cy="1661297"/>
          </a:xfrm>
        </p:spPr>
        <p:txBody>
          <a:bodyPr rtlCol="0" anchor="b"/>
          <a:lstStyle>
            <a:lvl1pPr algn="l">
              <a:defRPr sz="6000" spc="300"/>
            </a:lvl1pPr>
          </a:lstStyle>
          <a:p>
            <a:pPr rtl="0"/>
            <a:r>
              <a:rPr lang="fr-FR" noProof="0"/>
              <a:t>Cliquez pour modifier le titre principal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6096000" y="4378134"/>
            <a:ext cx="5251450" cy="36512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60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MODIFIER LES STYLES DU TEXTE DU MASQUE</a:t>
            </a:r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fr-FR" noProof="0"/>
              <a:t>TITRE DE LA DIAPOSITIVE ICI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7792279" y="1263841"/>
            <a:ext cx="4018722" cy="4636392"/>
          </a:xfrm>
        </p:spPr>
        <p:txBody>
          <a:bodyPr lIns="0" rIns="0" rtlCol="0">
            <a:no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fr-FR" noProof="0"/>
              <a:t>Modifiez les styles du texte du masque</a:t>
            </a:r>
            <a:endParaRPr lang="fr-FR" noProof="0"/>
          </a:p>
          <a:p>
            <a:pPr lvl="1" rtl="0"/>
            <a:r>
              <a:rPr lang="fr-FR" noProof="0"/>
              <a:t>Deuxième niveau</a:t>
            </a:r>
            <a:endParaRPr lang="fr-FR" noProof="0"/>
          </a:p>
          <a:p>
            <a:pPr lvl="2" rtl="0"/>
            <a:r>
              <a:rPr lang="fr-FR" noProof="0"/>
              <a:t>Troisième niveau</a:t>
            </a:r>
            <a:endParaRPr lang="fr-FR" noProof="0"/>
          </a:p>
          <a:p>
            <a:pPr lvl="3" rtl="0"/>
            <a:r>
              <a:rPr lang="fr-FR" noProof="0"/>
              <a:t>Quatrième niveau</a:t>
            </a:r>
            <a:endParaRPr lang="fr-FR" noProof="0"/>
          </a:p>
          <a:p>
            <a:pPr lvl="4" rtl="0"/>
            <a:r>
              <a:rPr lang="fr-FR" noProof="0"/>
              <a:t>Cinquième niveau</a:t>
            </a:r>
            <a:endParaRPr lang="fr-FR" noProof="0"/>
          </a:p>
        </p:txBody>
      </p:sp>
      <p:sp>
        <p:nvSpPr>
          <p:cNvPr id="5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sp>
        <p:nvSpPr>
          <p:cNvPr id="5" name="Espace réservé d’image 4"/>
          <p:cNvSpPr>
            <a:spLocks noGrp="1"/>
          </p:cNvSpPr>
          <p:nvPr>
            <p:ph type="pic" sz="quarter" idx="14" hasCustomPrompt="1"/>
          </p:nvPr>
        </p:nvSpPr>
        <p:spPr>
          <a:xfrm>
            <a:off x="7366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9" name="Espace réservé d’image 4"/>
          <p:cNvSpPr>
            <a:spLocks noGrp="1"/>
          </p:cNvSpPr>
          <p:nvPr>
            <p:ph type="pic" sz="quarter" idx="15" hasCustomPrompt="1"/>
          </p:nvPr>
        </p:nvSpPr>
        <p:spPr>
          <a:xfrm>
            <a:off x="4051300" y="3651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0" name="Espace réservé d’image 4"/>
          <p:cNvSpPr>
            <a:spLocks noGrp="1"/>
          </p:cNvSpPr>
          <p:nvPr>
            <p:ph type="pic" sz="quarter" idx="16" hasCustomPrompt="1"/>
          </p:nvPr>
        </p:nvSpPr>
        <p:spPr>
          <a:xfrm>
            <a:off x="7366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1" name="Espace réservé d’image 4"/>
          <p:cNvSpPr>
            <a:spLocks noGrp="1"/>
          </p:cNvSpPr>
          <p:nvPr>
            <p:ph type="pic" sz="quarter" idx="17" hasCustomPrompt="1"/>
          </p:nvPr>
        </p:nvSpPr>
        <p:spPr>
          <a:xfrm>
            <a:off x="4051300" y="24225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2" name="Espace réservé d’image 4"/>
          <p:cNvSpPr>
            <a:spLocks noGrp="1"/>
          </p:cNvSpPr>
          <p:nvPr>
            <p:ph type="pic" sz="quarter" idx="18" hasCustomPrompt="1"/>
          </p:nvPr>
        </p:nvSpPr>
        <p:spPr>
          <a:xfrm>
            <a:off x="7366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3" name="Espace réservé d’image 4"/>
          <p:cNvSpPr>
            <a:spLocks noGrp="1"/>
          </p:cNvSpPr>
          <p:nvPr>
            <p:ph type="pic" sz="quarter" idx="19" hasCustomPrompt="1"/>
          </p:nvPr>
        </p:nvSpPr>
        <p:spPr>
          <a:xfrm>
            <a:off x="4051300" y="4479925"/>
            <a:ext cx="2997200" cy="1781979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4" name="Rectangle 3"/>
          <p:cNvSpPr/>
          <p:nvPr userDrawn="1"/>
        </p:nvSpPr>
        <p:spPr>
          <a:xfrm>
            <a:off x="7781678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fr-F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que et table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94519" y="767791"/>
            <a:ext cx="11002962" cy="823913"/>
          </a:xfrm>
        </p:spPr>
        <p:txBody>
          <a:bodyPr rtlCol="0">
            <a:noAutofit/>
          </a:bodyPr>
          <a:lstStyle>
            <a:lvl1pPr>
              <a:defRPr sz="4800" spc="300"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  <a:endParaRPr lang="fr-FR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’image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038600" y="4607137"/>
            <a:ext cx="4114800" cy="4214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>
              <a:defRPr sz="1400" spc="300" baseline="0">
                <a:latin typeface="+mn-lt"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1" hasCustomPrompt="1"/>
          </p:nvPr>
        </p:nvSpPr>
        <p:spPr>
          <a:xfrm>
            <a:off x="1478756" y="1569719"/>
            <a:ext cx="9234488" cy="2651443"/>
          </a:xfrm>
        </p:spPr>
        <p:txBody>
          <a:bodyPr rtlCol="0">
            <a:noAutofit/>
          </a:bodyPr>
          <a:lstStyle>
            <a:lvl1pPr marL="0" indent="0" algn="ctr">
              <a:buNone/>
              <a:defRPr sz="3200"/>
            </a:lvl1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re 2"/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fr-FR" sz="4800" noProof="0"/>
              <a:t>Modifiez le style du titre</a:t>
            </a:r>
            <a:endParaRPr lang="fr-FR" sz="4800" noProof="0"/>
          </a:p>
        </p:txBody>
      </p:sp>
      <p:sp>
        <p:nvSpPr>
          <p:cNvPr id="19" name="Espace réservé d’image 17"/>
          <p:cNvSpPr>
            <a:spLocks noGrp="1"/>
          </p:cNvSpPr>
          <p:nvPr>
            <p:ph type="pic" sz="quarter" idx="11" hasCustomPrompt="1"/>
          </p:nvPr>
        </p:nvSpPr>
        <p:spPr>
          <a:xfrm>
            <a:off x="6578601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8" name="Espace réservé d’image 17"/>
          <p:cNvSpPr>
            <a:spLocks noGrp="1"/>
          </p:cNvSpPr>
          <p:nvPr>
            <p:ph type="pic" sz="quarter" idx="10" hasCustomPrompt="1"/>
          </p:nvPr>
        </p:nvSpPr>
        <p:spPr>
          <a:xfrm>
            <a:off x="469900" y="1638300"/>
            <a:ext cx="5156200" cy="1892300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10" name="Espace réservé du texte 3"/>
          <p:cNvSpPr>
            <a:spLocks noGrp="1"/>
          </p:cNvSpPr>
          <p:nvPr>
            <p:ph type="body" idx="1" hasCustomPrompt="1"/>
          </p:nvPr>
        </p:nvSpPr>
        <p:spPr>
          <a:xfrm>
            <a:off x="469107" y="3864355"/>
            <a:ext cx="5157787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fr-FR" spc="300" noProof="0">
                <a:solidFill>
                  <a:schemeClr val="tx1"/>
                </a:solidFill>
              </a:rPr>
              <a:t>Modifiez les styles du texte</a:t>
            </a:r>
            <a:endParaRPr lang="fr-FR" spc="300" noProof="0">
              <a:solidFill>
                <a:schemeClr val="tx1"/>
              </a:solidFill>
            </a:endParaRPr>
          </a:p>
        </p:txBody>
      </p:sp>
      <p:sp>
        <p:nvSpPr>
          <p:cNvPr id="11" name="Espace réservé du contenu 4"/>
          <p:cNvSpPr>
            <a:spLocks noGrp="1"/>
          </p:cNvSpPr>
          <p:nvPr>
            <p:ph sz="half" idx="2" hasCustomPrompt="1"/>
          </p:nvPr>
        </p:nvSpPr>
        <p:spPr>
          <a:xfrm>
            <a:off x="469107" y="4531139"/>
            <a:ext cx="5157787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fr-FR" sz="1400" noProof="0">
                <a:solidFill>
                  <a:schemeClr val="tx1"/>
                </a:solidFill>
              </a:rPr>
              <a:t>Modifiez les styles du texte</a:t>
            </a:r>
            <a:endParaRPr lang="fr-FR" sz="1400" noProof="0">
              <a:solidFill>
                <a:schemeClr val="tx1"/>
              </a:solidFill>
            </a:endParaRPr>
          </a:p>
        </p:txBody>
      </p:sp>
      <p:sp>
        <p:nvSpPr>
          <p:cNvPr id="12" name="Espace réservé du texte 5"/>
          <p:cNvSpPr>
            <a:spLocks noGrp="1"/>
          </p:cNvSpPr>
          <p:nvPr>
            <p:ph type="body" sz="quarter" idx="3" hasCustomPrompt="1"/>
          </p:nvPr>
        </p:nvSpPr>
        <p:spPr>
          <a:xfrm>
            <a:off x="6565107" y="3864355"/>
            <a:ext cx="5183188" cy="494506"/>
          </a:xfrm>
        </p:spPr>
        <p:txBody>
          <a:bodyPr rtlCol="0">
            <a:noAutofit/>
          </a:bodyPr>
          <a:lstStyle>
            <a:lvl1pPr marL="0" indent="0">
              <a:buNone/>
              <a:defRPr sz="2400"/>
            </a:lvl1pPr>
          </a:lstStyle>
          <a:p>
            <a:pPr lvl="0" rtl="0"/>
            <a:r>
              <a:rPr lang="fr-FR" spc="300" noProof="0">
                <a:solidFill>
                  <a:schemeClr val="tx1"/>
                </a:solidFill>
              </a:rPr>
              <a:t>Modifiez les styles du texte</a:t>
            </a:r>
            <a:endParaRPr lang="fr-FR" spc="300" noProof="0">
              <a:solidFill>
                <a:schemeClr val="tx1"/>
              </a:solidFill>
            </a:endParaRPr>
          </a:p>
        </p:txBody>
      </p:sp>
      <p:sp>
        <p:nvSpPr>
          <p:cNvPr id="14" name="Espace réservé du contenu 6"/>
          <p:cNvSpPr>
            <a:spLocks noGrp="1"/>
          </p:cNvSpPr>
          <p:nvPr>
            <p:ph sz="quarter" idx="4" hasCustomPrompt="1"/>
          </p:nvPr>
        </p:nvSpPr>
        <p:spPr>
          <a:xfrm>
            <a:off x="6565107" y="4531139"/>
            <a:ext cx="5183188" cy="2039144"/>
          </a:xfrm>
        </p:spPr>
        <p:txBody>
          <a:bodyPr rtlCol="0">
            <a:noAutofit/>
          </a:bodyPr>
          <a:lstStyle/>
          <a:p>
            <a:pPr lvl="0" rtl="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fr-FR" sz="1400" noProof="0">
                <a:solidFill>
                  <a:schemeClr val="tx1"/>
                </a:solidFill>
              </a:rPr>
              <a:t>Modifiez les styles du texte</a:t>
            </a:r>
            <a:endParaRPr lang="fr-FR" sz="1400" noProof="0">
              <a:solidFill>
                <a:schemeClr val="tx1"/>
              </a:solidFill>
            </a:endParaRPr>
          </a:p>
        </p:txBody>
      </p:sp>
      <p:sp>
        <p:nvSpPr>
          <p:cNvPr id="20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e de contenu 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re 2"/>
          <p:cNvSpPr>
            <a:spLocks noGrp="1"/>
          </p:cNvSpPr>
          <p:nvPr>
            <p:ph type="title"/>
          </p:nvPr>
        </p:nvSpPr>
        <p:spPr>
          <a:xfrm>
            <a:off x="594519" y="1"/>
            <a:ext cx="11002962" cy="1623218"/>
          </a:xfrm>
        </p:spPr>
        <p:txBody>
          <a:bodyPr rtlCol="0" anchor="ctr">
            <a:noAutofit/>
          </a:bodyPr>
          <a:lstStyle/>
          <a:p>
            <a:pPr algn="ctr" rtl="0"/>
            <a:r>
              <a:rPr lang="fr-FR" sz="4800" noProof="0"/>
              <a:t>Modifiez le style du titre</a:t>
            </a:r>
            <a:endParaRPr lang="fr-FR" sz="4800" noProof="0"/>
          </a:p>
        </p:txBody>
      </p:sp>
      <p:sp>
        <p:nvSpPr>
          <p:cNvPr id="28" name="Espace réservé du texte 27"/>
          <p:cNvSpPr>
            <a:spLocks noGrp="1"/>
          </p:cNvSpPr>
          <p:nvPr>
            <p:ph type="body" sz="quarter" idx="13" hasCustomPrompt="1"/>
          </p:nvPr>
        </p:nvSpPr>
        <p:spPr>
          <a:xfrm>
            <a:off x="960121" y="3669506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fr-FR" noProof="0" dirty="0"/>
              <a:t>CLIQUEZ POUR MODIFIER LES STYLES DU TEXTE DU MASQUE</a:t>
            </a:r>
            <a:endParaRPr lang="fr-FR" noProof="0" dirty="0"/>
          </a:p>
          <a:p>
            <a:pPr lvl="1" rtl="0"/>
            <a:r>
              <a:rPr lang="fr-FR" noProof="0" dirty="0"/>
              <a:t>Deuxième niveau</a:t>
            </a:r>
            <a:endParaRPr lang="fr-FR" noProof="0" dirty="0"/>
          </a:p>
          <a:p>
            <a:pPr lvl="2" rtl="0"/>
            <a:r>
              <a:rPr lang="fr-FR" noProof="0" dirty="0"/>
              <a:t>Troisième niveau</a:t>
            </a:r>
            <a:endParaRPr lang="fr-FR" noProof="0" dirty="0"/>
          </a:p>
          <a:p>
            <a:pPr lvl="3" rtl="0"/>
            <a:r>
              <a:rPr lang="fr-FR" noProof="0" dirty="0"/>
              <a:t>Quatrième niveau</a:t>
            </a:r>
            <a:endParaRPr lang="fr-FR" noProof="0" dirty="0"/>
          </a:p>
          <a:p>
            <a:pPr lvl="4" rtl="0"/>
            <a:r>
              <a:rPr lang="fr-FR" noProof="0" dirty="0"/>
              <a:t>Cinquième niveau</a:t>
            </a:r>
            <a:endParaRPr lang="fr-FR" noProof="0" dirty="0"/>
          </a:p>
        </p:txBody>
      </p:sp>
      <p:sp>
        <p:nvSpPr>
          <p:cNvPr id="24" name="Espace réservé d’image 23"/>
          <p:cNvSpPr>
            <a:spLocks noGrp="1"/>
          </p:cNvSpPr>
          <p:nvPr>
            <p:ph type="pic" sz="quarter" idx="10" hasCustomPrompt="1"/>
          </p:nvPr>
        </p:nvSpPr>
        <p:spPr>
          <a:xfrm>
            <a:off x="960438" y="1624013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25" name="Espace réservé d’image 23"/>
          <p:cNvSpPr>
            <a:spLocks noGrp="1"/>
          </p:cNvSpPr>
          <p:nvPr>
            <p:ph type="pic" sz="quarter" idx="11" hasCustomPrompt="1"/>
          </p:nvPr>
        </p:nvSpPr>
        <p:spPr>
          <a:xfrm>
            <a:off x="4542155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26" name="Espace réservé d’image 23"/>
          <p:cNvSpPr>
            <a:spLocks noGrp="1"/>
          </p:cNvSpPr>
          <p:nvPr>
            <p:ph type="pic" sz="quarter" idx="12" hasCustomPrompt="1"/>
          </p:nvPr>
        </p:nvSpPr>
        <p:spPr>
          <a:xfrm>
            <a:off x="8122920" y="1623219"/>
            <a:ext cx="3108325" cy="1892300"/>
          </a:xfrm>
        </p:spPr>
        <p:txBody>
          <a:bodyPr rtlCol="0">
            <a:noAutofit/>
          </a:bodyPr>
          <a:lstStyle/>
          <a:p>
            <a:pPr rtl="0"/>
            <a:r>
              <a:rPr lang="fr-FR" noProof="0"/>
              <a:t>Cliquez sur l’icône pour ajouter une image</a:t>
            </a:r>
            <a:endParaRPr lang="fr-FR" noProof="0"/>
          </a:p>
        </p:txBody>
      </p:sp>
      <p:sp>
        <p:nvSpPr>
          <p:cNvPr id="29" name="Espace réservé du texte 27"/>
          <p:cNvSpPr>
            <a:spLocks noGrp="1"/>
          </p:cNvSpPr>
          <p:nvPr>
            <p:ph type="body" sz="quarter" idx="14" hasCustomPrompt="1"/>
          </p:nvPr>
        </p:nvSpPr>
        <p:spPr>
          <a:xfrm>
            <a:off x="4541837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  <a:p>
            <a:pPr lvl="1" rtl="0"/>
            <a:r>
              <a:rPr lang="fr-FR" noProof="0"/>
              <a:t>Deuxième niveau</a:t>
            </a:r>
            <a:endParaRPr lang="fr-FR" noProof="0"/>
          </a:p>
          <a:p>
            <a:pPr lvl="2" rtl="0"/>
            <a:r>
              <a:rPr lang="fr-FR" noProof="0"/>
              <a:t>Troisième niveau</a:t>
            </a:r>
            <a:endParaRPr lang="fr-FR" noProof="0"/>
          </a:p>
          <a:p>
            <a:pPr lvl="3" rtl="0"/>
            <a:r>
              <a:rPr lang="fr-FR" noProof="0"/>
              <a:t>Quatrième niveau</a:t>
            </a:r>
            <a:endParaRPr lang="fr-FR" noProof="0"/>
          </a:p>
          <a:p>
            <a:pPr lvl="4" rtl="0"/>
            <a:r>
              <a:rPr lang="fr-FR" noProof="0"/>
              <a:t>Cinquième niveau</a:t>
            </a:r>
            <a:endParaRPr lang="fr-FR" noProof="0"/>
          </a:p>
        </p:txBody>
      </p:sp>
      <p:sp>
        <p:nvSpPr>
          <p:cNvPr id="30" name="Espace réservé du texte 27"/>
          <p:cNvSpPr>
            <a:spLocks noGrp="1"/>
          </p:cNvSpPr>
          <p:nvPr>
            <p:ph type="body" sz="quarter" idx="15" hasCustomPrompt="1"/>
          </p:nvPr>
        </p:nvSpPr>
        <p:spPr>
          <a:xfrm>
            <a:off x="8122919" y="3681412"/>
            <a:ext cx="3108326" cy="2566988"/>
          </a:xfrm>
        </p:spPr>
        <p:txBody>
          <a:bodyPr rtlCol="0">
            <a:noAutofit/>
          </a:bodyPr>
          <a:lstStyle>
            <a:lvl1pPr marL="0" indent="0">
              <a:buFont typeface="Wingdings" panose="05000000000000000000" pitchFamily="2" charset="2"/>
              <a:buNone/>
              <a:defRPr sz="2400" spc="300"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 marL="1143000" indent="-228600"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 marL="2057400" indent="-228600">
              <a:buFont typeface="Wingdings" panose="05000000000000000000" pitchFamily="2" charset="2"/>
              <a:buChar char="§"/>
              <a:defRPr/>
            </a:lvl5pPr>
          </a:lstStyle>
          <a:p>
            <a:pPr lvl="0" rtl="0"/>
            <a:r>
              <a:rPr lang="fr-FR" noProof="0"/>
              <a:t>CLIQUEZ POUR MODIFIER LES STYLES DU TEXTE DU MASQUE</a:t>
            </a:r>
            <a:endParaRPr lang="fr-FR" noProof="0"/>
          </a:p>
          <a:p>
            <a:pPr lvl="1" rtl="0"/>
            <a:r>
              <a:rPr lang="fr-FR" noProof="0"/>
              <a:t>Deuxième niveau</a:t>
            </a:r>
            <a:endParaRPr lang="fr-FR" noProof="0"/>
          </a:p>
          <a:p>
            <a:pPr lvl="2" rtl="0"/>
            <a:r>
              <a:rPr lang="fr-FR" noProof="0"/>
              <a:t>Troisième niveau</a:t>
            </a:r>
            <a:endParaRPr lang="fr-FR" noProof="0"/>
          </a:p>
          <a:p>
            <a:pPr lvl="3" rtl="0"/>
            <a:r>
              <a:rPr lang="fr-FR" noProof="0"/>
              <a:t>Quatrième niveau</a:t>
            </a:r>
            <a:endParaRPr lang="fr-FR" noProof="0"/>
          </a:p>
          <a:p>
            <a:pPr lvl="4" rtl="0"/>
            <a:r>
              <a:rPr lang="fr-FR" noProof="0"/>
              <a:t>Cinquième niveau</a:t>
            </a:r>
            <a:endParaRPr lang="fr-FR" noProof="0"/>
          </a:p>
        </p:txBody>
      </p:sp>
      <p:sp>
        <p:nvSpPr>
          <p:cNvPr id="31" name="Espace réservé du numéro de diapositive 5"/>
          <p:cNvSpPr>
            <a:spLocks noGrp="1"/>
          </p:cNvSpPr>
          <p:nvPr>
            <p:ph type="sldNum" sz="quarter" idx="16"/>
          </p:nvPr>
        </p:nvSpPr>
        <p:spPr>
          <a:xfrm>
            <a:off x="11549269" y="6468303"/>
            <a:ext cx="443948" cy="365125"/>
          </a:xfrm>
        </p:spPr>
        <p:txBody>
          <a:bodyPr rtlCol="0">
            <a:noAutofit/>
          </a:bodyPr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fr-FR" noProof="0"/>
              <a:t>Modifiez le style du titre</a:t>
            </a:r>
            <a:endParaRPr lang="fr-FR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  <a:endParaRPr lang="fr-FR" noProof="0"/>
          </a:p>
          <a:p>
            <a:pPr lvl="1" rtl="0"/>
            <a:r>
              <a:rPr lang="fr-FR" noProof="0"/>
              <a:t>Deuxième niveau</a:t>
            </a:r>
            <a:endParaRPr lang="fr-FR" noProof="0"/>
          </a:p>
          <a:p>
            <a:pPr lvl="2" rtl="0"/>
            <a:r>
              <a:rPr lang="fr-FR" noProof="0"/>
              <a:t>Troisième niveau</a:t>
            </a:r>
            <a:endParaRPr lang="fr-FR" noProof="0"/>
          </a:p>
          <a:p>
            <a:pPr lvl="3" rtl="0"/>
            <a:r>
              <a:rPr lang="fr-FR" noProof="0"/>
              <a:t>Quatrième niveau</a:t>
            </a:r>
            <a:endParaRPr lang="fr-FR" noProof="0"/>
          </a:p>
          <a:p>
            <a:pPr lvl="4" rtl="0"/>
            <a:r>
              <a:rPr lang="fr-FR" noProof="0"/>
              <a:t>Cinquième niveau</a:t>
            </a:r>
            <a:endParaRPr lang="fr-FR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  <a:endParaRPr lang="fr-FR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8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8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8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8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Relationship Id="rId3" Type="http://schemas.microsoft.com/office/2007/relationships/hdphoto" Target="../media/image14.wdp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ce réservé pour une image  1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/>
      </p:pic>
      <p:sp>
        <p:nvSpPr>
          <p:cNvPr id="9" name="Titre 8"/>
          <p:cNvSpPr>
            <a:spLocks noGrp="1"/>
          </p:cNvSpPr>
          <p:nvPr>
            <p:ph type="title"/>
          </p:nvPr>
        </p:nvSpPr>
        <p:spPr>
          <a:xfrm>
            <a:off x="184059" y="1249437"/>
            <a:ext cx="11490325" cy="823913"/>
          </a:xfrm>
        </p:spPr>
        <p:txBody>
          <a:bodyPr rtlCol="0"/>
          <a:lstStyle/>
          <a:p>
            <a:pPr rtl="0"/>
            <a:r>
              <a:rPr lang="fr-FR" sz="5400" dirty="0">
                <a:solidFill>
                  <a:srgbClr val="FFC000"/>
                </a:solidFill>
              </a:rPr>
              <a:t>Angular</a:t>
            </a:r>
            <a:r>
              <a:rPr lang="fr-FR" sz="5400" dirty="0"/>
              <a:t> </a:t>
            </a:r>
            <a:br>
              <a:rPr lang="fr-FR" sz="5400" dirty="0"/>
            </a:br>
            <a:r>
              <a:rPr lang="fr-FR" sz="5400" dirty="0">
                <a:solidFill>
                  <a:srgbClr val="FFC000"/>
                </a:solidFill>
              </a:rPr>
              <a:t>Projet programmation</a:t>
            </a:r>
            <a:endParaRPr lang="fr-FR" sz="5400" dirty="0">
              <a:solidFill>
                <a:srgbClr val="FFC000"/>
              </a:solidFill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 dirty="0"/>
              <a:t>2</a:t>
            </a:r>
            <a:r>
              <a:rPr lang="fr-FR" dirty="0"/>
              <a:t>4.03.2023</a:t>
            </a:r>
            <a:endParaRPr lang="fr-FR" dirty="0"/>
          </a:p>
        </p:txBody>
      </p:sp>
      <p:sp>
        <p:nvSpPr>
          <p:cNvPr id="10" name="Titre 8"/>
          <p:cNvSpPr txBox="1"/>
          <p:nvPr/>
        </p:nvSpPr>
        <p:spPr>
          <a:xfrm>
            <a:off x="350836" y="5176702"/>
            <a:ext cx="11490325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None/>
              <a:defRPr sz="40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800" cap="none" dirty="0"/>
              <a:t>Eddy BOHLER | Marie CADOR | Erwan LORIC | Mateo SCHMIDT-MENGIN</a:t>
            </a:r>
            <a:endParaRPr lang="fr-FR" sz="1800" cap="non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smtClean="0"/>
            </a:fld>
            <a:endParaRPr lang="fr-FR"/>
          </a:p>
        </p:txBody>
      </p:sp>
      <p:sp>
        <p:nvSpPr>
          <p:cNvPr id="9" name="Titre 1"/>
          <p:cNvSpPr>
            <a:spLocks noGrp="1"/>
          </p:cNvSpPr>
          <p:nvPr>
            <p:ph type="title"/>
          </p:nvPr>
        </p:nvSpPr>
        <p:spPr>
          <a:xfrm>
            <a:off x="6669314" y="642927"/>
            <a:ext cx="5245825" cy="1435947"/>
          </a:xfrm>
        </p:spPr>
        <p:txBody>
          <a:bodyPr rtlCol="0"/>
          <a:lstStyle/>
          <a:p>
            <a:pPr rtl="0"/>
            <a:r>
              <a:rPr lang="fr-FR" dirty="0"/>
              <a:t>Sommaire</a:t>
            </a:r>
            <a:endParaRPr lang="fr-FR" dirty="0"/>
          </a:p>
        </p:txBody>
      </p:sp>
      <p:sp>
        <p:nvSpPr>
          <p:cNvPr id="10" name="Espace réservé du texte 5"/>
          <p:cNvSpPr txBox="1"/>
          <p:nvPr/>
        </p:nvSpPr>
        <p:spPr>
          <a:xfrm>
            <a:off x="7068819" y="2078875"/>
            <a:ext cx="4846319" cy="3798888"/>
          </a:xfrm>
          <a:prstGeom prst="rect">
            <a:avLst/>
          </a:prstGeom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>
                <a:latin typeface="Calibri" panose="020F0502020204030204" pitchFamily="34" charset="0"/>
                <a:cs typeface="Calibri" panose="020F0502020204030204" pitchFamily="34" charset="0"/>
              </a:rPr>
              <a:t>POINT DE DÉPART</a:t>
            </a:r>
            <a:endParaRPr lang="fr-FR" sz="2400" dirty="0"/>
          </a:p>
          <a:p>
            <a:r>
              <a:rPr lang="fr-FR" sz="2400" dirty="0"/>
              <a:t>LES CHOIX</a:t>
            </a:r>
            <a:endParaRPr lang="fr-FR" sz="2400" dirty="0"/>
          </a:p>
          <a:p>
            <a:r>
              <a:rPr lang="fr-FR" sz="2400" dirty="0"/>
              <a:t>PRÉSENATION DU SITE</a:t>
            </a:r>
            <a:endParaRPr lang="fr-FR" sz="2400" dirty="0"/>
          </a:p>
          <a:p>
            <a:r>
              <a:rPr lang="fr-FR" sz="2400" dirty="0"/>
              <a:t>AMÉLIORATIONS</a:t>
            </a:r>
            <a:endParaRPr lang="fr-FR" sz="2400" dirty="0"/>
          </a:p>
          <a:p>
            <a:pPr marL="128270" lvl="1" indent="0">
              <a:buNone/>
            </a:pPr>
            <a:endParaRPr lang="en-GB" sz="9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7" name="Espace réservé pour une image  16"/>
          <p:cNvPicPr>
            <a:picLocks noGrp="1" noChangeAspect="1"/>
          </p:cNvPicPr>
          <p:nvPr>
            <p:ph type="pic" sz="quarter" idx="13"/>
          </p:nvPr>
        </p:nvPicPr>
        <p:blipFill>
          <a:blip r:embed="rId1"/>
          <a:srcRect l="25035" r="25035"/>
          <a:stretch>
            <a:fillRect/>
          </a:stretch>
        </p:blipFill>
        <p:spPr>
          <a:xfrm>
            <a:off x="-29028" y="0"/>
            <a:ext cx="6096000" cy="6867922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 27"/>
          <p:cNvPicPr>
            <a:picLocks noChangeAspect="1"/>
          </p:cNvPicPr>
          <p:nvPr/>
        </p:nvPicPr>
        <p:blipFill rotWithShape="1">
          <a:blip r:embed="rId1"/>
          <a:srcRect b="62202"/>
          <a:stretch>
            <a:fillRect/>
          </a:stretch>
        </p:blipFill>
        <p:spPr>
          <a:xfrm>
            <a:off x="-6350" y="-1587"/>
            <a:ext cx="12198350" cy="1639887"/>
          </a:xfrm>
          <a:prstGeom prst="rect">
            <a:avLst/>
          </a:prstGeom>
        </p:spPr>
      </p:pic>
      <p:sp>
        <p:nvSpPr>
          <p:cNvPr id="14" name="Titre 2"/>
          <p:cNvSpPr>
            <a:spLocks noGrp="1"/>
          </p:cNvSpPr>
          <p:nvPr>
            <p:ph type="title"/>
          </p:nvPr>
        </p:nvSpPr>
        <p:spPr>
          <a:xfrm>
            <a:off x="0" y="406815"/>
            <a:ext cx="11002962" cy="1623218"/>
          </a:xfrm>
        </p:spPr>
        <p:txBody>
          <a:bodyPr rtlCol="0" anchor="ctr">
            <a:normAutofit/>
          </a:bodyPr>
          <a:lstStyle/>
          <a:p>
            <a:pPr marL="342900" indent="-342900" algn="ctr" rtl="0">
              <a:buFont typeface="Arial" panose="02080604020202020204" pitchFamily="34" charset="0"/>
              <a:buChar char="•"/>
            </a:pPr>
            <a:r>
              <a:rPr lang="fr-FR" sz="2000" cap="none" spc="300" dirty="0">
                <a:solidFill>
                  <a:srgbClr val="FFC000"/>
                </a:solidFill>
              </a:rPr>
              <a:t>Application de gestion des ressources humaines et matérielles</a:t>
            </a:r>
            <a:endParaRPr lang="fr-FR" sz="2000" cap="none" spc="300" dirty="0">
              <a:solidFill>
                <a:srgbClr val="FFC000"/>
              </a:solidFill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idx="1"/>
          </p:nvPr>
        </p:nvSpPr>
        <p:spPr>
          <a:xfrm>
            <a:off x="469107" y="1857755"/>
            <a:ext cx="5157787" cy="494506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fr-FR" spc="300" dirty="0">
                <a:solidFill>
                  <a:schemeClr val="tx1"/>
                </a:solidFill>
              </a:rPr>
              <a:t>Gestion des Pilotes</a:t>
            </a:r>
            <a:endParaRPr lang="fr-FR" spc="300" dirty="0">
              <a:solidFill>
                <a:schemeClr val="tx1"/>
              </a:solidFill>
            </a:endParaRP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3"/>
          </p:nvPr>
        </p:nvSpPr>
        <p:spPr>
          <a:xfrm>
            <a:off x="6857207" y="3864355"/>
            <a:ext cx="5183188" cy="494506"/>
          </a:xfrm>
        </p:spPr>
        <p:txBody>
          <a:bodyPr rtlCol="0">
            <a:noAutofit/>
          </a:bodyPr>
          <a:lstStyle/>
          <a:p>
            <a:pPr rtl="0"/>
            <a:r>
              <a:rPr lang="fr-FR" sz="2000" spc="300" dirty="0">
                <a:solidFill>
                  <a:schemeClr val="tx1"/>
                </a:solidFill>
              </a:rPr>
              <a:t>Gestion des chasseurs</a:t>
            </a:r>
            <a:endParaRPr lang="fr-FR" sz="2000" spc="300" dirty="0">
              <a:solidFill>
                <a:schemeClr val="tx1"/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>
          <a:xfrm>
            <a:off x="469107" y="2524539"/>
            <a:ext cx="5157787" cy="2039144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Inscription d’un rebelle</a:t>
            </a:r>
            <a:endParaRPr lang="fr-FR" dirty="0">
              <a:solidFill>
                <a:schemeClr val="tx1"/>
              </a:solidFill>
            </a:endParaRPr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Afficher les informations</a:t>
            </a:r>
            <a:endParaRPr lang="fr-FR" dirty="0">
              <a:solidFill>
                <a:schemeClr val="tx1"/>
              </a:solidFill>
            </a:endParaRPr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Rechercher/ Afficher les information à partir de son id</a:t>
            </a:r>
            <a:endParaRPr lang="fr-FR" dirty="0">
              <a:solidFill>
                <a:schemeClr val="tx1"/>
              </a:solidFill>
            </a:endParaRPr>
          </a:p>
          <a:p>
            <a:pPr rtl="0">
              <a:lnSpc>
                <a:spcPct val="100000"/>
              </a:lnSpc>
              <a:buNone/>
            </a:pP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7" name="Espace réservé du contenu 6"/>
          <p:cNvSpPr>
            <a:spLocks noGrp="1"/>
          </p:cNvSpPr>
          <p:nvPr>
            <p:ph sz="quarter" idx="4"/>
          </p:nvPr>
        </p:nvSpPr>
        <p:spPr>
          <a:xfrm>
            <a:off x="6857207" y="4531139"/>
            <a:ext cx="5183188" cy="1610218"/>
          </a:xfrm>
        </p:spPr>
        <p:txBody>
          <a:bodyPr rtlCol="0">
            <a:normAutofit/>
          </a:bodyPr>
          <a:lstStyle/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Ajout nouveau chasseur</a:t>
            </a:r>
            <a:endParaRPr lang="fr-FR" dirty="0">
              <a:solidFill>
                <a:schemeClr val="tx1"/>
              </a:solidFill>
            </a:endParaRPr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Afficher les informations</a:t>
            </a:r>
            <a:endParaRPr lang="fr-FR" dirty="0">
              <a:solidFill>
                <a:schemeClr val="tx1"/>
              </a:solidFill>
            </a:endParaRPr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/>
              <a:t>Modifier son état à partir de son id</a:t>
            </a:r>
            <a:endParaRPr lang="fr-FR" dirty="0"/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</a:pPr>
            <a:r>
              <a:rPr lang="fr-FR" dirty="0">
                <a:solidFill>
                  <a:schemeClr val="tx1"/>
                </a:solidFill>
              </a:rPr>
              <a:t>Afficher nombre de chasseurs opérationnels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smtClean="0"/>
            </a:fld>
            <a:endParaRPr lang="fr-FR"/>
          </a:p>
        </p:txBody>
      </p:sp>
      <p:pic>
        <p:nvPicPr>
          <p:cNvPr id="12" name="Espace réservé pour une image  11"/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21477" b="21477"/>
          <a:stretch>
            <a:fillRect/>
          </a:stretch>
        </p:blipFill>
        <p:spPr>
          <a:xfrm>
            <a:off x="6837017" y="1855442"/>
            <a:ext cx="5156200" cy="1892300"/>
          </a:xfrm>
        </p:spPr>
      </p:pic>
      <p:pic>
        <p:nvPicPr>
          <p:cNvPr id="23" name="Espace réservé pour une image  22"/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3277" b="23277"/>
          <a:stretch>
            <a:fillRect/>
          </a:stretch>
        </p:blipFill>
        <p:spPr>
          <a:xfrm>
            <a:off x="442912" y="4650185"/>
            <a:ext cx="5156200" cy="1892300"/>
          </a:xfrm>
        </p:spPr>
      </p:pic>
      <p:sp>
        <p:nvSpPr>
          <p:cNvPr id="24" name="Rectangle 23"/>
          <p:cNvSpPr/>
          <p:nvPr/>
        </p:nvSpPr>
        <p:spPr>
          <a:xfrm>
            <a:off x="442595" y="1858010"/>
            <a:ext cx="5183505" cy="206819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FFC000"/>
              </a:solidFill>
            </a:endParaRPr>
          </a:p>
        </p:txBody>
      </p:sp>
      <p:sp>
        <p:nvSpPr>
          <p:cNvPr id="25" name="Espace réservé du contenu 4"/>
          <p:cNvSpPr txBox="1"/>
          <p:nvPr/>
        </p:nvSpPr>
        <p:spPr>
          <a:xfrm>
            <a:off x="1417320" y="3999230"/>
            <a:ext cx="3261995" cy="494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2400" dirty="0">
                <a:solidFill>
                  <a:srgbClr val="FFC000"/>
                </a:solidFill>
              </a:rPr>
              <a:t>PARTIE ATTENDUE</a:t>
            </a:r>
            <a:endParaRPr lang="fr-FR" sz="2400" dirty="0">
              <a:solidFill>
                <a:srgbClr val="FFC000"/>
              </a:solidFill>
            </a:endParaRPr>
          </a:p>
          <a:p>
            <a:pPr marL="0" indent="0">
              <a:lnSpc>
                <a:spcPct val="100000"/>
              </a:lnSpc>
              <a:buFont typeface="Arial" panose="02080604020202020204" pitchFamily="34" charset="0"/>
              <a:buNone/>
            </a:pPr>
            <a:endParaRPr lang="fr-FR" sz="1400" dirty="0">
              <a:solidFill>
                <a:srgbClr val="FFC000"/>
              </a:solidFill>
            </a:endParaRPr>
          </a:p>
        </p:txBody>
      </p:sp>
      <p:sp>
        <p:nvSpPr>
          <p:cNvPr id="26" name="Espace réservé du contenu 4"/>
          <p:cNvSpPr txBox="1"/>
          <p:nvPr/>
        </p:nvSpPr>
        <p:spPr>
          <a:xfrm>
            <a:off x="8530590" y="6141085"/>
            <a:ext cx="1836420" cy="494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2400" dirty="0">
                <a:solidFill>
                  <a:srgbClr val="FFC000"/>
                </a:solidFill>
              </a:rPr>
              <a:t>BONUS</a:t>
            </a:r>
            <a:endParaRPr lang="fr-FR" sz="2400" dirty="0">
              <a:solidFill>
                <a:srgbClr val="FFC000"/>
              </a:solidFill>
            </a:endParaRPr>
          </a:p>
          <a:p>
            <a:pPr marL="0" indent="0">
              <a:lnSpc>
                <a:spcPct val="100000"/>
              </a:lnSpc>
              <a:buFont typeface="Arial" panose="02080604020202020204" pitchFamily="34" charset="0"/>
              <a:buNone/>
            </a:pPr>
            <a:endParaRPr lang="fr-FR" sz="1400" dirty="0"/>
          </a:p>
        </p:txBody>
      </p:sp>
      <p:sp>
        <p:nvSpPr>
          <p:cNvPr id="33" name="Titre 5"/>
          <p:cNvSpPr txBox="1"/>
          <p:nvPr/>
        </p:nvSpPr>
        <p:spPr>
          <a:xfrm>
            <a:off x="-1428751" y="45131"/>
            <a:ext cx="5897218" cy="8842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>
                <a:solidFill>
                  <a:srgbClr val="FFC000"/>
                </a:solidFill>
              </a:rPr>
              <a:t>Le sujet : </a:t>
            </a:r>
            <a:endParaRPr lang="fr-FR" sz="40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8C2E478F-E849-4A8C-AF1F-CBCC78A7CBFA}" type="slidenum">
              <a:rPr lang="fr-FR" noProof="0" smtClean="0"/>
            </a:fld>
            <a:endParaRPr lang="fr-FR" noProof="0"/>
          </a:p>
        </p:txBody>
      </p:sp>
      <p:pic>
        <p:nvPicPr>
          <p:cNvPr id="7" name="Espace réservé pour une image  6"/>
          <p:cNvPicPr>
            <a:picLocks noChangeAspect="1"/>
          </p:cNvPicPr>
          <p:nvPr/>
        </p:nvPicPr>
        <p:blipFill rotWithShape="1">
          <a:blip r:embed="rId1"/>
          <a:srcRect l="40678" r="23771"/>
          <a:stretch>
            <a:fillRect/>
          </a:stretch>
        </p:blipFill>
        <p:spPr>
          <a:xfrm>
            <a:off x="-1" y="828"/>
            <a:ext cx="3257551" cy="6858000"/>
          </a:xfrm>
          <a:prstGeom prst="rect">
            <a:avLst/>
          </a:prstGeom>
          <a:effectLst/>
        </p:spPr>
      </p:pic>
      <p:sp>
        <p:nvSpPr>
          <p:cNvPr id="2" name="ZoneTexte 1"/>
          <p:cNvSpPr txBox="1"/>
          <p:nvPr/>
        </p:nvSpPr>
        <p:spPr>
          <a:xfrm>
            <a:off x="3900514" y="2631994"/>
            <a:ext cx="764875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80604020202020204" pitchFamily="34" charset="0"/>
              <a:buChar char="•"/>
            </a:pPr>
            <a:r>
              <a:rPr lang="en-GB" dirty="0"/>
              <a:t>Conception :</a:t>
            </a:r>
            <a:endParaRPr lang="en-GB" dirty="0"/>
          </a:p>
          <a:p>
            <a:r>
              <a:rPr lang="en-GB" dirty="0"/>
              <a:t>	Sobre et efficace</a:t>
            </a:r>
            <a:endParaRPr lang="en-GB" dirty="0"/>
          </a:p>
          <a:p>
            <a:r>
              <a:rPr lang="en-GB" dirty="0"/>
              <a:t>	Site adaptatif </a:t>
            </a:r>
            <a:endParaRPr lang="en-GB" dirty="0"/>
          </a:p>
          <a:p>
            <a:r>
              <a:rPr lang="en-GB" dirty="0"/>
              <a:t>	Dynamique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pPr marL="285750" indent="-285750">
              <a:buFont typeface="Arial" panose="02080604020202020204" pitchFamily="34" charset="0"/>
              <a:buChar char="•"/>
            </a:pPr>
            <a:r>
              <a:rPr lang="en-GB" dirty="0"/>
              <a:t>Code :</a:t>
            </a:r>
            <a:endParaRPr lang="en-GB" dirty="0"/>
          </a:p>
          <a:p>
            <a:r>
              <a:rPr lang="en-GB" dirty="0"/>
              <a:t>	Inspiration du tutoriel angular: TourOfHeroes</a:t>
            </a:r>
            <a:endParaRPr lang="en-GB" dirty="0"/>
          </a:p>
          <a:p>
            <a:r>
              <a:rPr lang="en-GB" dirty="0"/>
              <a:t>	Organisé </a:t>
            </a:r>
            <a:endParaRPr lang="en-GB" dirty="0"/>
          </a:p>
          <a:p>
            <a:r>
              <a:rPr lang="en-GB" dirty="0"/>
              <a:t>	Travail collaboratif</a:t>
            </a:r>
            <a:endParaRPr lang="en-GB" dirty="0"/>
          </a:p>
          <a:p>
            <a:r>
              <a:rPr lang="en-GB" dirty="0"/>
              <a:t>	</a:t>
            </a:r>
            <a:endParaRPr lang="en-GB" dirty="0"/>
          </a:p>
          <a:p>
            <a:endParaRPr lang="fr-FR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2"/>
          <a:srcRect t="373" b="69587"/>
          <a:stretch>
            <a:fillRect/>
          </a:stretch>
        </p:blipFill>
        <p:spPr>
          <a:xfrm>
            <a:off x="3257551" y="0"/>
            <a:ext cx="8934450" cy="1821481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/>
          </p:nvPr>
        </p:nvSpPr>
        <p:spPr>
          <a:xfrm>
            <a:off x="3378695" y="145342"/>
            <a:ext cx="5897218" cy="884238"/>
          </a:xfrm>
        </p:spPr>
        <p:txBody>
          <a:bodyPr/>
          <a:lstStyle/>
          <a:p>
            <a:r>
              <a:rPr lang="en-GB" sz="4000" dirty="0">
                <a:solidFill>
                  <a:srgbClr val="FFC000"/>
                </a:solidFill>
              </a:rPr>
              <a:t>Les choix</a:t>
            </a:r>
            <a:endParaRPr lang="fr-FR" sz="40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>
          <a:xfrm>
            <a:off x="6096000" y="2598351"/>
            <a:ext cx="5251450" cy="1661297"/>
          </a:xfrm>
        </p:spPr>
        <p:txBody>
          <a:bodyPr rtlCol="0">
            <a:normAutofit/>
          </a:bodyPr>
          <a:lstStyle/>
          <a:p>
            <a:pPr rtl="0"/>
            <a:r>
              <a:rPr lang="fr-FR" sz="4800" dirty="0"/>
              <a:t>Présentation du site</a:t>
            </a:r>
            <a:endParaRPr lang="fr-FR" sz="4800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smtClean="0"/>
            </a:fld>
            <a:endParaRPr lang="fr-FR"/>
          </a:p>
        </p:txBody>
      </p:sp>
      <p:pic>
        <p:nvPicPr>
          <p:cNvPr id="8" name="Espace réservé pour une image  7"/>
          <p:cNvPicPr>
            <a:picLocks noGrp="1" noChangeAspect="1"/>
          </p:cNvPicPr>
          <p:nvPr>
            <p:ph type="pic" sz="quarter" idx="13"/>
          </p:nvPr>
        </p:nvPicPr>
        <p:blipFill>
          <a:blip r:embed="rId1"/>
          <a:srcRect l="24271" r="24271"/>
          <a:stretch>
            <a:fillRect/>
          </a:stretch>
        </p:blipFill>
        <p:spPr/>
      </p:pic>
      <p:sp>
        <p:nvSpPr>
          <p:cNvPr id="11" name="ZoneTexte 10"/>
          <p:cNvSpPr txBox="1"/>
          <p:nvPr/>
        </p:nvSpPr>
        <p:spPr>
          <a:xfrm>
            <a:off x="7717766" y="4727275"/>
            <a:ext cx="346206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80604020202020204" pitchFamily="34" charset="0"/>
              <a:buChar char="•"/>
            </a:pPr>
            <a:r>
              <a:rPr lang="en-GB" sz="2400" dirty="0"/>
              <a:t>Le site local</a:t>
            </a:r>
            <a:endParaRPr lang="en-GB" sz="2400" dirty="0"/>
          </a:p>
          <a:p>
            <a:pPr marL="342900" indent="-342900">
              <a:buFont typeface="Arial" panose="02080604020202020204" pitchFamily="34" charset="0"/>
              <a:buChar char="•"/>
            </a:pPr>
            <a:r>
              <a:rPr lang="en-GB" sz="2400" dirty="0"/>
              <a:t>Le code</a:t>
            </a:r>
            <a:endParaRPr lang="fr-FR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algn="ctr" rtl="0"/>
            <a:r>
              <a:rPr lang="fr-FR" sz="4800" spc="300" dirty="0"/>
              <a:t>Améliorations</a:t>
            </a:r>
            <a:endParaRPr lang="fr-FR" sz="4800" spc="300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>
          <a:xfrm>
            <a:off x="960437" y="4583906"/>
            <a:ext cx="3108326" cy="1490323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spc="300" dirty="0"/>
              <a:t>Gestion des chasseurs</a:t>
            </a:r>
            <a:endParaRPr lang="fr-FR" spc="300" dirty="0"/>
          </a:p>
          <a:p>
            <a:pPr marL="285750" indent="-285750" rtl="0">
              <a:lnSpc>
                <a:spcPct val="100000"/>
              </a:lnSpc>
              <a:buFont typeface="Arial" panose="02080604020202020204" pitchFamily="34" charset="0"/>
              <a:buChar char="•"/>
              <a:defRPr/>
            </a:pPr>
            <a:r>
              <a:rPr lang="fr-FR" sz="1400" spc="0" dirty="0"/>
              <a:t>Gestion API</a:t>
            </a:r>
            <a:endParaRPr lang="fr-FR" sz="1400" spc="0" dirty="0"/>
          </a:p>
          <a:p>
            <a:pPr marL="342900" indent="-342900" rtl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fr-FR" spc="300" dirty="0"/>
          </a:p>
          <a:p>
            <a:pPr rtl="0"/>
            <a:endParaRPr lang="fr-FR" dirty="0"/>
          </a:p>
        </p:txBody>
      </p:sp>
      <p:sp>
        <p:nvSpPr>
          <p:cNvPr id="12" name="Espace réservé du contenu 24"/>
          <p:cNvSpPr txBox="1"/>
          <p:nvPr/>
        </p:nvSpPr>
        <p:spPr>
          <a:xfrm>
            <a:off x="4541361" y="4583906"/>
            <a:ext cx="3108960" cy="1380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fr-FR" sz="2400" spc="300" dirty="0"/>
              <a:t>Gestion des affectations</a:t>
            </a:r>
            <a:endParaRPr lang="fr-FR" sz="2400" spc="300" dirty="0"/>
          </a:p>
          <a:p>
            <a:pPr rtl="0">
              <a:lnSpc>
                <a:spcPct val="100000"/>
              </a:lnSpc>
              <a:buFont typeface="Arial" panose="02080604020202020204" pitchFamily="34" charset="0"/>
              <a:buChar char="•"/>
              <a:defRPr/>
            </a:pPr>
            <a:r>
              <a:rPr lang="fr-FR" sz="1400" dirty="0"/>
              <a:t>Partie à faire</a:t>
            </a:r>
            <a:endParaRPr lang="fr-FR" sz="1400" dirty="0"/>
          </a:p>
          <a:p>
            <a:pPr rtl="0"/>
            <a:endParaRPr lang="fr-FR" dirty="0"/>
          </a:p>
        </p:txBody>
      </p:sp>
      <p:sp>
        <p:nvSpPr>
          <p:cNvPr id="13" name="Espace réservé du contenu 25"/>
          <p:cNvSpPr txBox="1"/>
          <p:nvPr/>
        </p:nvSpPr>
        <p:spPr>
          <a:xfrm>
            <a:off x="8122285" y="4583906"/>
            <a:ext cx="3108960" cy="1293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fr-FR" sz="2400" spc="300" dirty="0"/>
              <a:t>Messages d’erreurs et les warnings</a:t>
            </a:r>
            <a:endParaRPr lang="fr-FR" sz="2400" spc="300" dirty="0"/>
          </a:p>
        </p:txBody>
      </p:sp>
      <p:sp>
        <p:nvSpPr>
          <p:cNvPr id="21" name="Espace réservé du numéro de diapositive 20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fr-FR" smtClean="0"/>
            </a:fld>
            <a:endParaRPr lang="fr-FR"/>
          </a:p>
        </p:txBody>
      </p:sp>
      <p:pic>
        <p:nvPicPr>
          <p:cNvPr id="11" name="Espace réservé pour une image  10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l="3801" r="3801"/>
          <a:stretch>
            <a:fillRect/>
          </a:stretch>
        </p:blipFill>
        <p:spPr>
          <a:xfrm>
            <a:off x="960438" y="2036875"/>
            <a:ext cx="3108325" cy="1892300"/>
          </a:xfrm>
        </p:spPr>
      </p:pic>
      <p:pic>
        <p:nvPicPr>
          <p:cNvPr id="20" name="Espace réservé pour une image  19"/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828" r="4828"/>
          <a:stretch>
            <a:fillRect/>
          </a:stretch>
        </p:blipFill>
        <p:spPr>
          <a:xfrm>
            <a:off x="8122285" y="2036875"/>
            <a:ext cx="3108325" cy="1892300"/>
          </a:xfrm>
        </p:spPr>
      </p:pic>
      <p:pic>
        <p:nvPicPr>
          <p:cNvPr id="25" name="Espace réservé pour une image  24"/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7171" b="27171"/>
          <a:stretch>
            <a:fillRect/>
          </a:stretch>
        </p:blipFill>
        <p:spPr>
          <a:xfrm>
            <a:off x="4541996" y="2036875"/>
            <a:ext cx="3108325" cy="18923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 30"/>
          <p:cNvPicPr>
            <a:picLocks noChangeAspect="1"/>
          </p:cNvPicPr>
          <p:nvPr/>
        </p:nvPicPr>
        <p:blipFill>
          <a:blip r:embed="rId1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idx="4294967295"/>
          </p:nvPr>
        </p:nvSpPr>
        <p:spPr>
          <a:xfrm>
            <a:off x="702365" y="1660810"/>
            <a:ext cx="10787270" cy="830649"/>
          </a:xfrm>
        </p:spPr>
        <p:txBody>
          <a:bodyPr rtlCol="0">
            <a:normAutofit/>
          </a:bodyPr>
          <a:lstStyle/>
          <a:p>
            <a:pPr rtl="0"/>
            <a:r>
              <a:rPr lang="fr-FR" sz="4800" spc="300" dirty="0"/>
              <a:t>MERCI</a:t>
            </a:r>
            <a:endParaRPr lang="fr-FR" sz="4800" spc="300" dirty="0"/>
          </a:p>
        </p:txBody>
      </p:sp>
      <p:pic>
        <p:nvPicPr>
          <p:cNvPr id="35" name="Image 34"/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641" b="93164" l="5313" r="96563">
                        <a14:foregroundMark x1="48828" y1="6641" x2="48828" y2="6641"/>
                        <a14:foregroundMark x1="76797" y1="23340" x2="76797" y2="23340"/>
                        <a14:foregroundMark x1="72344" y1="17285" x2="72344" y2="17285"/>
                        <a14:foregroundMark x1="93281" y1="15723" x2="93281" y2="15723"/>
                        <a14:foregroundMark x1="96563" y1="15625" x2="96563" y2="15625"/>
                        <a14:foregroundMark x1="21797" y1="25391" x2="21797" y2="25391"/>
                        <a14:foregroundMark x1="17188" y1="27344" x2="17188" y2="27344"/>
                        <a14:foregroundMark x1="5313" y1="15625" x2="5313" y2="15625"/>
                        <a14:foregroundMark x1="39766" y1="70020" x2="39766" y2="70020"/>
                        <a14:foregroundMark x1="40078" y1="69727" x2="40078" y2="69727"/>
                        <a14:foregroundMark x1="41641" y1="70703" x2="41641" y2="70703"/>
                        <a14:foregroundMark x1="41641" y1="70703" x2="41641" y2="70703"/>
                        <a14:foregroundMark x1="42266" y1="74512" x2="42266" y2="74512"/>
                        <a14:foregroundMark x1="45391" y1="72363" x2="45391" y2="72363"/>
                        <a14:foregroundMark x1="45391" y1="72363" x2="45391" y2="72363"/>
                        <a14:foregroundMark x1="51563" y1="71094" x2="51563" y2="71094"/>
                        <a14:foregroundMark x1="56406" y1="68848" x2="56797" y2="76758"/>
                        <a14:foregroundMark x1="41875" y1="82324" x2="46250" y2="83398"/>
                        <a14:foregroundMark x1="59531" y1="82617" x2="53984" y2="85742"/>
                        <a14:foregroundMark x1="53203" y1="92383" x2="61016" y2="92285"/>
                        <a14:foregroundMark x1="39531" y1="93164" x2="46016" y2="92383"/>
                        <a14:foregroundMark x1="50078" y1="90527" x2="50313" y2="78906"/>
                        <a14:backgroundMark x1="45781" y1="9180" x2="44453" y2="9375"/>
                        <a14:backgroundMark x1="55078" y1="9375" x2="53125" y2="9375"/>
                        <a14:backgroundMark x1="63203" y1="34668" x2="63203" y2="34668"/>
                        <a14:backgroundMark x1="63594" y1="34277" x2="63516" y2="34668"/>
                        <a14:backgroundMark x1="37422" y1="35352" x2="36641" y2="3584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78472" y="4571995"/>
            <a:ext cx="2692066" cy="21536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de la technologie</Template>
  <TotalTime>0</TotalTime>
  <Words>842</Words>
  <Application>WPS Presentation</Application>
  <PresentationFormat>Grand écran</PresentationFormat>
  <Paragraphs>83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Arial</vt:lpstr>
      <vt:lpstr>SimSun</vt:lpstr>
      <vt:lpstr>Wingdings</vt:lpstr>
      <vt:lpstr>Nimbus Roman No9 L</vt:lpstr>
      <vt:lpstr>Biome Light</vt:lpstr>
      <vt:lpstr>Noto Looped Lao ExtLight</vt:lpstr>
      <vt:lpstr>OpenSymbol</vt:lpstr>
      <vt:lpstr>Calibri</vt:lpstr>
      <vt:lpstr>DejaVu Sans</vt:lpstr>
      <vt:lpstr>Calibri Light</vt:lpstr>
      <vt:lpstr>Microsoft YaHei</vt:lpstr>
      <vt:lpstr>Droid Sans Fallback</vt:lpstr>
      <vt:lpstr>Arial Unicode MS</vt:lpstr>
      <vt:lpstr>Thème Office</vt:lpstr>
      <vt:lpstr>Angular  Projet programmation</vt:lpstr>
      <vt:lpstr>Sommaire</vt:lpstr>
      <vt:lpstr>Application de gestion des ressources humaines et matérielles</vt:lpstr>
      <vt:lpstr>Les choix</vt:lpstr>
      <vt:lpstr>Présentation du site</vt:lpstr>
      <vt:lpstr>Améliorations</vt:lpstr>
      <vt:lpstr>MERCI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 Projet programmation</dc:title>
  <dc:creator>Marie C.</dc:creator>
  <cp:lastModifiedBy>stag</cp:lastModifiedBy>
  <cp:revision>23</cp:revision>
  <dcterms:created xsi:type="dcterms:W3CDTF">2023-03-24T07:25:47Z</dcterms:created>
  <dcterms:modified xsi:type="dcterms:W3CDTF">2023-03-24T07:25:47Z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/>
  </property>
  <property fmtid="{D5CDD505-2E9C-101B-9397-08002B2CF9AE}" pid="4" name="KSOProductBuildVer">
    <vt:lpwstr>1033-11.1.0.11691</vt:lpwstr>
  </property>
</Properties>
</file>